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  <p:sldMasterId id="214748368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eem Kufi"/>
      <p:regular r:id="rId16"/>
    </p:embeddedFon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SourceSansPro-regular.fntdata"/><Relationship Id="rId16" Type="http://schemas.openxmlformats.org/officeDocument/2006/relationships/font" Target="fonts/ReemKufi-regular.fntdata"/><Relationship Id="rId19" Type="http://schemas.openxmlformats.org/officeDocument/2006/relationships/font" Target="fonts/SourceSansPro-italic.fntdata"/><Relationship Id="rId18" Type="http://schemas.openxmlformats.org/officeDocument/2006/relationships/font" Target="fonts/SourceSansPr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b455df24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b455df24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Neha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b455df241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b455df241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Neh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b455df241_0_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b455df241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b455df241_0_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9b455df241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Isha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b455df241_7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b455df241_7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b455df241_0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b455df241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Victoria (Christina interview)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b455df241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b455df241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b455df241_3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b455df241_3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Neha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b455df241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9b455df241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Notes-- wish that empathy maps (all notes with contradiction) on one page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Wish that sticky notes went away--reduce clutter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Q: Do people concretely notice when they are becoming burn out? How long does it take to notice?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+"/>
            </a:pPr>
            <a:r>
              <a:rPr lang="en"/>
              <a:t>Addressing the physical part of wellbeing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+"/>
            </a:pPr>
            <a:r>
              <a:rPr lang="en"/>
              <a:t>Feeling lazy while spending the whole day on zoom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+"/>
            </a:pPr>
            <a:r>
              <a:rPr lang="en"/>
              <a:t>Wanting to help people while not having enough time to help people.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592850" y="2257100"/>
            <a:ext cx="5958300" cy="9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BB55A"/>
              </a:buClr>
              <a:buSzPts val="5200"/>
              <a:buNone/>
              <a:defRPr sz="5200">
                <a:solidFill>
                  <a:srgbClr val="EBB55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617650" y="1786700"/>
            <a:ext cx="39087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hasCustomPrompt="1" type="title"/>
          </p:nvPr>
        </p:nvSpPr>
        <p:spPr>
          <a:xfrm>
            <a:off x="3781075" y="1635450"/>
            <a:ext cx="1714500" cy="97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/>
          <p:nvPr>
            <p:ph idx="2" type="title"/>
          </p:nvPr>
        </p:nvSpPr>
        <p:spPr>
          <a:xfrm>
            <a:off x="2343300" y="2406625"/>
            <a:ext cx="44577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BB55A"/>
              </a:buClr>
              <a:buSzPts val="3000"/>
              <a:buNone/>
              <a:defRPr sz="3000">
                <a:solidFill>
                  <a:srgbClr val="EBB5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5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720000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2343300" y="2895900"/>
            <a:ext cx="44577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1192350" y="1286875"/>
            <a:ext cx="6759300" cy="31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6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2410375" y="540000"/>
            <a:ext cx="601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3000"/>
              <a:buNone/>
              <a:defRPr sz="3000">
                <a:solidFill>
                  <a:srgbClr val="637B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1976600" y="2953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subTitle"/>
          </p:nvPr>
        </p:nvSpPr>
        <p:spPr>
          <a:xfrm>
            <a:off x="5748500" y="2953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4" name="Google Shape;74;p17"/>
          <p:cNvSpPr/>
          <p:nvPr/>
        </p:nvSpPr>
        <p:spPr>
          <a:xfrm>
            <a:off x="4867275" y="540000"/>
            <a:ext cx="35568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 txBox="1"/>
          <p:nvPr>
            <p:ph idx="3" type="subTitle"/>
          </p:nvPr>
        </p:nvSpPr>
        <p:spPr>
          <a:xfrm>
            <a:off x="1976925" y="26363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4" type="subTitle"/>
          </p:nvPr>
        </p:nvSpPr>
        <p:spPr>
          <a:xfrm>
            <a:off x="5748500" y="26363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4278250" y="1258300"/>
            <a:ext cx="41457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ctrTitle"/>
          </p:nvPr>
        </p:nvSpPr>
        <p:spPr>
          <a:xfrm>
            <a:off x="1566750" y="1538250"/>
            <a:ext cx="60105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BB55A"/>
              </a:buClr>
              <a:buSzPts val="6000"/>
              <a:buNone/>
              <a:defRPr sz="6000">
                <a:solidFill>
                  <a:srgbClr val="EBB55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7" name="Google Shape;87;p20"/>
          <p:cNvSpPr/>
          <p:nvPr/>
        </p:nvSpPr>
        <p:spPr>
          <a:xfrm flipH="1">
            <a:off x="720062" y="540000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0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0"/>
          <p:cNvSpPr/>
          <p:nvPr/>
        </p:nvSpPr>
        <p:spPr>
          <a:xfrm flipH="1" rot="9387396">
            <a:off x="7503726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0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4312575" y="1188025"/>
            <a:ext cx="3790500" cy="32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1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3000"/>
              <a:buNone/>
              <a:defRPr sz="3000">
                <a:solidFill>
                  <a:srgbClr val="637B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2" type="subTitle"/>
          </p:nvPr>
        </p:nvSpPr>
        <p:spPr>
          <a:xfrm>
            <a:off x="720000" y="147945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2206250" y="1877517"/>
            <a:ext cx="47373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3003125" y="3059517"/>
            <a:ext cx="31428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0" name="Google Shape;100;p22"/>
          <p:cNvSpPr/>
          <p:nvPr/>
        </p:nvSpPr>
        <p:spPr>
          <a:xfrm flipH="1" rot="9387396">
            <a:off x="7503726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2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hasCustomPrompt="1" type="title"/>
          </p:nvPr>
        </p:nvSpPr>
        <p:spPr>
          <a:xfrm>
            <a:off x="1693500" y="1924050"/>
            <a:ext cx="57570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23"/>
          <p:cNvSpPr/>
          <p:nvPr/>
        </p:nvSpPr>
        <p:spPr>
          <a:xfrm flipH="1">
            <a:off x="7603425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3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3"/>
          <p:cNvSpPr txBox="1"/>
          <p:nvPr>
            <p:ph idx="1" type="subTitle"/>
          </p:nvPr>
        </p:nvSpPr>
        <p:spPr>
          <a:xfrm>
            <a:off x="1697400" y="2847975"/>
            <a:ext cx="57570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/>
          <p:nvPr/>
        </p:nvSpPr>
        <p:spPr>
          <a:xfrm flipH="1">
            <a:off x="720062" y="540000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3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">
  <p:cSld name="BLANK_2"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 txBox="1"/>
          <p:nvPr>
            <p:ph type="title"/>
          </p:nvPr>
        </p:nvSpPr>
        <p:spPr>
          <a:xfrm>
            <a:off x="4572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" type="subTitle"/>
          </p:nvPr>
        </p:nvSpPr>
        <p:spPr>
          <a:xfrm>
            <a:off x="4830800" y="1564700"/>
            <a:ext cx="3436800" cy="24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AutoNum type="arabicPeriod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rgbClr val="637B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"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7"/>
          <p:cNvSpPr txBox="1"/>
          <p:nvPr>
            <p:ph type="title"/>
          </p:nvPr>
        </p:nvSpPr>
        <p:spPr>
          <a:xfrm>
            <a:off x="720000" y="540000"/>
            <a:ext cx="355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3000"/>
              <a:buNone/>
              <a:defRPr sz="3000">
                <a:solidFill>
                  <a:srgbClr val="637B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" type="subTitle"/>
          </p:nvPr>
        </p:nvSpPr>
        <p:spPr>
          <a:xfrm>
            <a:off x="1072413" y="2286900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2" type="subTitle"/>
          </p:nvPr>
        </p:nvSpPr>
        <p:spPr>
          <a:xfrm>
            <a:off x="1072413" y="1969625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3" type="subTitle"/>
          </p:nvPr>
        </p:nvSpPr>
        <p:spPr>
          <a:xfrm>
            <a:off x="1072413" y="3648975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4" type="subTitle"/>
          </p:nvPr>
        </p:nvSpPr>
        <p:spPr>
          <a:xfrm>
            <a:off x="1072413" y="3331700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5" type="subTitle"/>
          </p:nvPr>
        </p:nvSpPr>
        <p:spPr>
          <a:xfrm>
            <a:off x="3831785" y="2286900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6" type="subTitle"/>
          </p:nvPr>
        </p:nvSpPr>
        <p:spPr>
          <a:xfrm>
            <a:off x="3831785" y="1969625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7" type="subTitle"/>
          </p:nvPr>
        </p:nvSpPr>
        <p:spPr>
          <a:xfrm>
            <a:off x="3831785" y="3648975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8" type="subTitle"/>
          </p:nvPr>
        </p:nvSpPr>
        <p:spPr>
          <a:xfrm>
            <a:off x="3831785" y="3331700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9" type="subTitle"/>
          </p:nvPr>
        </p:nvSpPr>
        <p:spPr>
          <a:xfrm>
            <a:off x="6591160" y="2286900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3" type="subTitle"/>
          </p:nvPr>
        </p:nvSpPr>
        <p:spPr>
          <a:xfrm>
            <a:off x="6591160" y="1969625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4" type="subTitle"/>
          </p:nvPr>
        </p:nvSpPr>
        <p:spPr>
          <a:xfrm>
            <a:off x="6591160" y="3648975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5" type="subTitle"/>
          </p:nvPr>
        </p:nvSpPr>
        <p:spPr>
          <a:xfrm>
            <a:off x="6591160" y="3331700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2" name="Google Shape;132;p27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3000"/>
              <a:buNone/>
              <a:defRPr sz="3000">
                <a:solidFill>
                  <a:srgbClr val="637B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hasCustomPrompt="1" idx="2" type="title"/>
          </p:nvPr>
        </p:nvSpPr>
        <p:spPr>
          <a:xfrm>
            <a:off x="876525" y="1867600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D84E2E"/>
              </a:buClr>
              <a:buSzPts val="4800"/>
              <a:buNone/>
              <a:defRPr sz="4800">
                <a:solidFill>
                  <a:srgbClr val="D84E2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28"/>
          <p:cNvSpPr txBox="1"/>
          <p:nvPr>
            <p:ph idx="1" type="subTitle"/>
          </p:nvPr>
        </p:nvSpPr>
        <p:spPr>
          <a:xfrm>
            <a:off x="2047875" y="1801850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3" type="subTitle"/>
          </p:nvPr>
        </p:nvSpPr>
        <p:spPr>
          <a:xfrm>
            <a:off x="2047875" y="2097125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hasCustomPrompt="1" idx="4" type="title"/>
          </p:nvPr>
        </p:nvSpPr>
        <p:spPr>
          <a:xfrm>
            <a:off x="876525" y="3534475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D84E2E"/>
              </a:buClr>
              <a:buSzPts val="4800"/>
              <a:buNone/>
              <a:defRPr sz="4800">
                <a:solidFill>
                  <a:srgbClr val="D84E2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" name="Google Shape;139;p28"/>
          <p:cNvSpPr txBox="1"/>
          <p:nvPr>
            <p:ph idx="5" type="subTitle"/>
          </p:nvPr>
        </p:nvSpPr>
        <p:spPr>
          <a:xfrm>
            <a:off x="2047875" y="3468725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6" type="subTitle"/>
          </p:nvPr>
        </p:nvSpPr>
        <p:spPr>
          <a:xfrm>
            <a:off x="2047875" y="3764000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hasCustomPrompt="1" idx="7" type="title"/>
          </p:nvPr>
        </p:nvSpPr>
        <p:spPr>
          <a:xfrm>
            <a:off x="4695825" y="1867600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D84E2E"/>
              </a:buClr>
              <a:buSzPts val="4800"/>
              <a:buNone/>
              <a:defRPr sz="4800">
                <a:solidFill>
                  <a:srgbClr val="D84E2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2" name="Google Shape;142;p28"/>
          <p:cNvSpPr txBox="1"/>
          <p:nvPr>
            <p:ph idx="8" type="subTitle"/>
          </p:nvPr>
        </p:nvSpPr>
        <p:spPr>
          <a:xfrm>
            <a:off x="5867175" y="1801850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9" type="subTitle"/>
          </p:nvPr>
        </p:nvSpPr>
        <p:spPr>
          <a:xfrm>
            <a:off x="5867175" y="2097125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hasCustomPrompt="1" idx="13" type="title"/>
          </p:nvPr>
        </p:nvSpPr>
        <p:spPr>
          <a:xfrm>
            <a:off x="4695825" y="3534475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D84E2E"/>
              </a:buClr>
              <a:buSzPts val="4800"/>
              <a:buNone/>
              <a:defRPr sz="4800">
                <a:solidFill>
                  <a:srgbClr val="D84E2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5" name="Google Shape;145;p28"/>
          <p:cNvSpPr txBox="1"/>
          <p:nvPr>
            <p:ph idx="14" type="subTitle"/>
          </p:nvPr>
        </p:nvSpPr>
        <p:spPr>
          <a:xfrm>
            <a:off x="5867175" y="3468725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5" type="subTitle"/>
          </p:nvPr>
        </p:nvSpPr>
        <p:spPr>
          <a:xfrm>
            <a:off x="5867175" y="3764000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7" name="Google Shape;147;p28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3000"/>
              <a:buNone/>
              <a:defRPr sz="3000">
                <a:solidFill>
                  <a:srgbClr val="637B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" type="subTitle"/>
          </p:nvPr>
        </p:nvSpPr>
        <p:spPr>
          <a:xfrm>
            <a:off x="1552725" y="2572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1" name="Google Shape;151;p29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 txBox="1"/>
          <p:nvPr>
            <p:ph idx="2" type="subTitle"/>
          </p:nvPr>
        </p:nvSpPr>
        <p:spPr>
          <a:xfrm>
            <a:off x="5410350" y="2572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3" type="subTitle"/>
          </p:nvPr>
        </p:nvSpPr>
        <p:spPr>
          <a:xfrm>
            <a:off x="3481525" y="38966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4" name="Google Shape;154;p29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rgbClr val="637B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9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0"/>
          <p:cNvSpPr txBox="1"/>
          <p:nvPr>
            <p:ph type="title"/>
          </p:nvPr>
        </p:nvSpPr>
        <p:spPr>
          <a:xfrm>
            <a:off x="5360825" y="540000"/>
            <a:ext cx="306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31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2156850" y="3584875"/>
            <a:ext cx="4830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4" name="Google Shape;164;p32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_1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720000" y="540000"/>
            <a:ext cx="355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3000"/>
              <a:buNone/>
              <a:defRPr sz="3000">
                <a:solidFill>
                  <a:srgbClr val="637B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p33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rgbClr val="637B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3"/>
          <p:cNvSpPr/>
          <p:nvPr/>
        </p:nvSpPr>
        <p:spPr>
          <a:xfrm>
            <a:off x="4867275" y="540000"/>
            <a:ext cx="35568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CUSTOM_5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/>
          <p:nvPr/>
        </p:nvSpPr>
        <p:spPr>
          <a:xfrm flipH="1" rot="9387396">
            <a:off x="7503726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4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3000"/>
              <a:buNone/>
              <a:defRPr sz="3000">
                <a:solidFill>
                  <a:srgbClr val="637B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hasCustomPrompt="1" idx="2" type="title"/>
          </p:nvPr>
        </p:nvSpPr>
        <p:spPr>
          <a:xfrm>
            <a:off x="720000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4" name="Google Shape;174;p34"/>
          <p:cNvSpPr txBox="1"/>
          <p:nvPr>
            <p:ph idx="1" type="subTitle"/>
          </p:nvPr>
        </p:nvSpPr>
        <p:spPr>
          <a:xfrm>
            <a:off x="721345" y="27862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hasCustomPrompt="1" idx="3" type="title"/>
          </p:nvPr>
        </p:nvSpPr>
        <p:spPr>
          <a:xfrm>
            <a:off x="3578625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34"/>
          <p:cNvSpPr txBox="1"/>
          <p:nvPr>
            <p:ph idx="4" type="subTitle"/>
          </p:nvPr>
        </p:nvSpPr>
        <p:spPr>
          <a:xfrm>
            <a:off x="3579970" y="27862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hasCustomPrompt="1" idx="5" type="title"/>
          </p:nvPr>
        </p:nvSpPr>
        <p:spPr>
          <a:xfrm>
            <a:off x="6437250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34"/>
          <p:cNvSpPr txBox="1"/>
          <p:nvPr>
            <p:ph idx="6" type="subTitle"/>
          </p:nvPr>
        </p:nvSpPr>
        <p:spPr>
          <a:xfrm>
            <a:off x="6438595" y="27862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4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3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5"/>
          <p:cNvSpPr txBox="1"/>
          <p:nvPr>
            <p:ph type="title"/>
          </p:nvPr>
        </p:nvSpPr>
        <p:spPr>
          <a:xfrm>
            <a:off x="4930625" y="540000"/>
            <a:ext cx="349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" type="subTitle"/>
          </p:nvPr>
        </p:nvSpPr>
        <p:spPr>
          <a:xfrm>
            <a:off x="723900" y="2076450"/>
            <a:ext cx="27909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CUSTOM_3_1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idx="1" type="subTitle"/>
          </p:nvPr>
        </p:nvSpPr>
        <p:spPr>
          <a:xfrm>
            <a:off x="723900" y="2076450"/>
            <a:ext cx="2790900" cy="12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6" name="Google Shape;186;p36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3000"/>
              <a:buNone/>
              <a:defRPr sz="3000">
                <a:solidFill>
                  <a:srgbClr val="637B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36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6"/>
          <p:cNvSpPr/>
          <p:nvPr/>
        </p:nvSpPr>
        <p:spPr>
          <a:xfrm>
            <a:off x="4250775" y="540000"/>
            <a:ext cx="41733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3_1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7"/>
          <p:cNvSpPr txBox="1"/>
          <p:nvPr>
            <p:ph idx="1" type="subTitle"/>
          </p:nvPr>
        </p:nvSpPr>
        <p:spPr>
          <a:xfrm>
            <a:off x="5686200" y="1518250"/>
            <a:ext cx="27378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2" name="Google Shape;192;p37"/>
          <p:cNvSpPr txBox="1"/>
          <p:nvPr>
            <p:ph type="title"/>
          </p:nvPr>
        </p:nvSpPr>
        <p:spPr>
          <a:xfrm>
            <a:off x="720000" y="540000"/>
            <a:ext cx="496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3000"/>
              <a:buNone/>
              <a:defRPr sz="3000">
                <a:solidFill>
                  <a:srgbClr val="637B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38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8"/>
          <p:cNvSpPr txBox="1"/>
          <p:nvPr>
            <p:ph idx="1" type="subTitle"/>
          </p:nvPr>
        </p:nvSpPr>
        <p:spPr>
          <a:xfrm>
            <a:off x="2314725" y="24964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7" name="Google Shape;197;p38"/>
          <p:cNvSpPr txBox="1"/>
          <p:nvPr>
            <p:ph idx="2" type="subTitle"/>
          </p:nvPr>
        </p:nvSpPr>
        <p:spPr>
          <a:xfrm>
            <a:off x="5943750" y="24964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8" name="Google Shape;198;p38"/>
          <p:cNvSpPr txBox="1"/>
          <p:nvPr>
            <p:ph idx="3" type="subTitle"/>
          </p:nvPr>
        </p:nvSpPr>
        <p:spPr>
          <a:xfrm>
            <a:off x="2314725" y="21791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9" name="Google Shape;199;p38"/>
          <p:cNvSpPr txBox="1"/>
          <p:nvPr>
            <p:ph idx="4" type="subTitle"/>
          </p:nvPr>
        </p:nvSpPr>
        <p:spPr>
          <a:xfrm>
            <a:off x="5943750" y="21791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0" name="Google Shape;200;p38"/>
          <p:cNvSpPr txBox="1"/>
          <p:nvPr>
            <p:ph idx="5" type="subTitle"/>
          </p:nvPr>
        </p:nvSpPr>
        <p:spPr>
          <a:xfrm>
            <a:off x="2314725" y="38585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6" type="subTitle"/>
          </p:nvPr>
        </p:nvSpPr>
        <p:spPr>
          <a:xfrm>
            <a:off x="5943750" y="38585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7" type="subTitle"/>
          </p:nvPr>
        </p:nvSpPr>
        <p:spPr>
          <a:xfrm>
            <a:off x="2314725" y="354125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8" type="subTitle"/>
          </p:nvPr>
        </p:nvSpPr>
        <p:spPr>
          <a:xfrm>
            <a:off x="5943750" y="354125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4" name="Google Shape;204;p38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 1">
  <p:cSld name="CUSTOM_7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9"/>
          <p:cNvSpPr txBox="1"/>
          <p:nvPr>
            <p:ph type="title"/>
          </p:nvPr>
        </p:nvSpPr>
        <p:spPr>
          <a:xfrm>
            <a:off x="5360825" y="540000"/>
            <a:ext cx="306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8" name="Google Shape;208;p39"/>
          <p:cNvSpPr txBox="1"/>
          <p:nvPr>
            <p:ph idx="1" type="subTitle"/>
          </p:nvPr>
        </p:nvSpPr>
        <p:spPr>
          <a:xfrm>
            <a:off x="1160550" y="1619250"/>
            <a:ext cx="4758900" cy="25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9" name="Google Shape;209;p39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 2">
  <p:cSld name="CUSTOM_7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/>
          <p:nvPr>
            <p:ph idx="1" type="subTitle"/>
          </p:nvPr>
        </p:nvSpPr>
        <p:spPr>
          <a:xfrm>
            <a:off x="1160550" y="1619250"/>
            <a:ext cx="4758900" cy="29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2" name="Google Shape;212;p40"/>
          <p:cNvSpPr txBox="1"/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3000"/>
              <a:buNone/>
              <a:defRPr sz="3000">
                <a:solidFill>
                  <a:srgbClr val="637B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3" name="Google Shape;213;p40"/>
          <p:cNvSpPr/>
          <p:nvPr/>
        </p:nvSpPr>
        <p:spPr>
          <a:xfrm>
            <a:off x="4250775" y="540000"/>
            <a:ext cx="41733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0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6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/>
          <p:nvPr>
            <p:ph type="title"/>
          </p:nvPr>
        </p:nvSpPr>
        <p:spPr>
          <a:xfrm>
            <a:off x="720000" y="540000"/>
            <a:ext cx="286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41"/>
          <p:cNvSpPr txBox="1"/>
          <p:nvPr/>
        </p:nvSpPr>
        <p:spPr>
          <a:xfrm>
            <a:off x="2293625" y="3662200"/>
            <a:ext cx="455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and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" name="Google Shape;218;p41"/>
          <p:cNvSpPr txBox="1"/>
          <p:nvPr>
            <p:ph idx="1" type="subTitle"/>
          </p:nvPr>
        </p:nvSpPr>
        <p:spPr>
          <a:xfrm>
            <a:off x="3101850" y="1499650"/>
            <a:ext cx="29403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1"/>
          <p:cNvSpPr/>
          <p:nvPr/>
        </p:nvSpPr>
        <p:spPr>
          <a:xfrm flipH="1">
            <a:off x="7603425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1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8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>
            <p:ph type="ctrTitle"/>
          </p:nvPr>
        </p:nvSpPr>
        <p:spPr>
          <a:xfrm>
            <a:off x="2646000" y="2744300"/>
            <a:ext cx="3852000" cy="14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BB55A"/>
              </a:buClr>
              <a:buSzPts val="52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3" name="Google Shape;223;p42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2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em Kufi"/>
              <a:buNone/>
              <a:defRPr sz="2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>
            <p:ph type="ctrTitle"/>
          </p:nvPr>
        </p:nvSpPr>
        <p:spPr>
          <a:xfrm>
            <a:off x="1252050" y="1236550"/>
            <a:ext cx="6639900" cy="19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Needfinding:</a:t>
            </a:r>
            <a:r>
              <a:rPr b="1" lang="en"/>
              <a:t> Student Burnout</a:t>
            </a:r>
            <a:endParaRPr b="1"/>
          </a:p>
        </p:txBody>
      </p:sp>
      <p:sp>
        <p:nvSpPr>
          <p:cNvPr id="230" name="Google Shape;230;p43"/>
          <p:cNvSpPr txBox="1"/>
          <p:nvPr>
            <p:ph idx="1" type="subTitle"/>
          </p:nvPr>
        </p:nvSpPr>
        <p:spPr>
          <a:xfrm>
            <a:off x="3628100" y="3108338"/>
            <a:ext cx="3908700" cy="470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EduCAUtion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1" name="Google Shape;231;p43"/>
          <p:cNvSpPr/>
          <p:nvPr/>
        </p:nvSpPr>
        <p:spPr>
          <a:xfrm rot="5400000">
            <a:off x="4558741" y="2409699"/>
            <a:ext cx="26525" cy="1867678"/>
          </a:xfrm>
          <a:custGeom>
            <a:rect b="b" l="l" r="r" t="t"/>
            <a:pathLst>
              <a:path extrusionOk="0" h="31989" w="1061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 txBox="1"/>
          <p:nvPr>
            <p:ph type="ctrTitle"/>
          </p:nvPr>
        </p:nvSpPr>
        <p:spPr>
          <a:xfrm>
            <a:off x="1592850" y="1952300"/>
            <a:ext cx="5958300" cy="9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How can academic burnout be better identified and managed by faculty and students?</a:t>
            </a:r>
            <a:endParaRPr sz="4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"/>
          <p:cNvSpPr txBox="1"/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INTERVIEWEES</a:t>
            </a:r>
            <a:endParaRPr/>
          </a:p>
        </p:txBody>
      </p:sp>
      <p:sp>
        <p:nvSpPr>
          <p:cNvPr id="242" name="Google Shape;242;p45"/>
          <p:cNvSpPr txBox="1"/>
          <p:nvPr>
            <p:ph idx="2" type="title"/>
          </p:nvPr>
        </p:nvSpPr>
        <p:spPr>
          <a:xfrm>
            <a:off x="720000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43" name="Google Shape;243;p45"/>
          <p:cNvSpPr txBox="1"/>
          <p:nvPr>
            <p:ph idx="1" type="subTitle"/>
          </p:nvPr>
        </p:nvSpPr>
        <p:spPr>
          <a:xfrm>
            <a:off x="721345" y="27862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Undergrads</a:t>
            </a:r>
            <a:endParaRPr/>
          </a:p>
        </p:txBody>
      </p:sp>
      <p:sp>
        <p:nvSpPr>
          <p:cNvPr id="244" name="Google Shape;244;p45"/>
          <p:cNvSpPr txBox="1"/>
          <p:nvPr>
            <p:ph idx="3" type="title"/>
          </p:nvPr>
        </p:nvSpPr>
        <p:spPr>
          <a:xfrm>
            <a:off x="3578625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45" name="Google Shape;245;p45"/>
          <p:cNvSpPr txBox="1"/>
          <p:nvPr>
            <p:ph idx="4" type="subTitle"/>
          </p:nvPr>
        </p:nvSpPr>
        <p:spPr>
          <a:xfrm>
            <a:off x="3284600" y="2786250"/>
            <a:ext cx="25707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Working Professionals</a:t>
            </a:r>
            <a:endParaRPr/>
          </a:p>
        </p:txBody>
      </p:sp>
      <p:sp>
        <p:nvSpPr>
          <p:cNvPr id="246" name="Google Shape;246;p45"/>
          <p:cNvSpPr txBox="1"/>
          <p:nvPr>
            <p:ph idx="5" type="title"/>
          </p:nvPr>
        </p:nvSpPr>
        <p:spPr>
          <a:xfrm>
            <a:off x="6437250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47" name="Google Shape;247;p45"/>
          <p:cNvSpPr txBox="1"/>
          <p:nvPr>
            <p:ph idx="6" type="subTitle"/>
          </p:nvPr>
        </p:nvSpPr>
        <p:spPr>
          <a:xfrm>
            <a:off x="6438595" y="27862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Grad students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FF2CC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/>
          <p:nvPr>
            <p:ph type="title"/>
          </p:nvPr>
        </p:nvSpPr>
        <p:spPr>
          <a:xfrm>
            <a:off x="262800" y="159000"/>
            <a:ext cx="53064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 </a:t>
            </a:r>
            <a:r>
              <a:rPr lang="en">
                <a:solidFill>
                  <a:schemeClr val="dk2"/>
                </a:solidFill>
              </a:rPr>
              <a:t>—</a:t>
            </a:r>
            <a:r>
              <a:rPr lang="en"/>
              <a:t> </a:t>
            </a:r>
            <a:r>
              <a:rPr lang="en" sz="2000">
                <a:solidFill>
                  <a:srgbClr val="EBB55A"/>
                </a:solidFill>
              </a:rPr>
              <a:t>Newly graduated, working professional</a:t>
            </a:r>
            <a:endParaRPr sz="2000">
              <a:solidFill>
                <a:srgbClr val="EBB55A"/>
              </a:solidFill>
            </a:endParaRPr>
          </a:p>
        </p:txBody>
      </p:sp>
      <p:pic>
        <p:nvPicPr>
          <p:cNvPr id="253" name="Google Shape;25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569" y="448838"/>
            <a:ext cx="7080856" cy="42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263" y="395725"/>
            <a:ext cx="7359474" cy="435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6"/>
          <p:cNvSpPr/>
          <p:nvPr/>
        </p:nvSpPr>
        <p:spPr>
          <a:xfrm>
            <a:off x="892275" y="3465975"/>
            <a:ext cx="449400" cy="390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6"/>
          <p:cNvSpPr/>
          <p:nvPr/>
        </p:nvSpPr>
        <p:spPr>
          <a:xfrm>
            <a:off x="3102975" y="3168875"/>
            <a:ext cx="449400" cy="390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6"/>
          <p:cNvSpPr/>
          <p:nvPr/>
        </p:nvSpPr>
        <p:spPr>
          <a:xfrm>
            <a:off x="6023400" y="2571750"/>
            <a:ext cx="449400" cy="390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275" y="448850"/>
            <a:ext cx="7359452" cy="424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6"/>
          <p:cNvSpPr/>
          <p:nvPr/>
        </p:nvSpPr>
        <p:spPr>
          <a:xfrm>
            <a:off x="1031575" y="626950"/>
            <a:ext cx="390300" cy="390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6"/>
          <p:cNvSpPr/>
          <p:nvPr/>
        </p:nvSpPr>
        <p:spPr>
          <a:xfrm>
            <a:off x="1031575" y="2181450"/>
            <a:ext cx="390300" cy="390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6"/>
          <p:cNvSpPr/>
          <p:nvPr/>
        </p:nvSpPr>
        <p:spPr>
          <a:xfrm>
            <a:off x="3301400" y="2688725"/>
            <a:ext cx="390300" cy="390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2275" y="395725"/>
            <a:ext cx="7281725" cy="429892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6"/>
          <p:cNvSpPr/>
          <p:nvPr/>
        </p:nvSpPr>
        <p:spPr>
          <a:xfrm>
            <a:off x="3552375" y="2707175"/>
            <a:ext cx="390300" cy="353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6"/>
          <p:cNvSpPr/>
          <p:nvPr/>
        </p:nvSpPr>
        <p:spPr>
          <a:xfrm>
            <a:off x="5313675" y="3391900"/>
            <a:ext cx="390300" cy="353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2275" y="395725"/>
            <a:ext cx="7359449" cy="434613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6"/>
          <p:cNvSpPr/>
          <p:nvPr/>
        </p:nvSpPr>
        <p:spPr>
          <a:xfrm>
            <a:off x="921825" y="448850"/>
            <a:ext cx="390300" cy="390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6"/>
          <p:cNvSpPr/>
          <p:nvPr/>
        </p:nvSpPr>
        <p:spPr>
          <a:xfrm>
            <a:off x="951375" y="1604300"/>
            <a:ext cx="390300" cy="353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6"/>
          <p:cNvSpPr/>
          <p:nvPr/>
        </p:nvSpPr>
        <p:spPr>
          <a:xfrm>
            <a:off x="3301400" y="2962050"/>
            <a:ext cx="390300" cy="353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6"/>
          <p:cNvSpPr/>
          <p:nvPr/>
        </p:nvSpPr>
        <p:spPr>
          <a:xfrm>
            <a:off x="5569200" y="1765925"/>
            <a:ext cx="390300" cy="353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idx="4294967295" type="title"/>
          </p:nvPr>
        </p:nvSpPr>
        <p:spPr>
          <a:xfrm>
            <a:off x="1471650" y="0"/>
            <a:ext cx="620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2"/>
                </a:solidFill>
              </a:rPr>
              <a:t>Julia — </a:t>
            </a:r>
            <a:r>
              <a:rPr lang="en" sz="2000">
                <a:solidFill>
                  <a:schemeClr val="lt2"/>
                </a:solidFill>
              </a:rPr>
              <a:t>Newly graduated, working professional</a:t>
            </a:r>
            <a:endParaRPr sz="20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275" name="Google Shape;27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387" y="610675"/>
            <a:ext cx="7343229" cy="429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103" y="610675"/>
            <a:ext cx="7279797" cy="42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/>
          <p:nvPr>
            <p:ph idx="4294967295" type="title"/>
          </p:nvPr>
        </p:nvSpPr>
        <p:spPr>
          <a:xfrm>
            <a:off x="3307925" y="37975"/>
            <a:ext cx="328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Jamie -</a:t>
            </a:r>
            <a:r>
              <a:rPr lang="en"/>
              <a:t> </a:t>
            </a:r>
            <a:r>
              <a:rPr lang="en" sz="2000">
                <a:solidFill>
                  <a:srgbClr val="EBB55A"/>
                </a:solidFill>
              </a:rPr>
              <a:t>University Lecturer</a:t>
            </a:r>
            <a:endParaRPr sz="2000">
              <a:solidFill>
                <a:srgbClr val="EBB55A"/>
              </a:solidFill>
            </a:endParaRPr>
          </a:p>
        </p:txBody>
      </p:sp>
      <p:pic>
        <p:nvPicPr>
          <p:cNvPr id="282" name="Google Shape;282;p48"/>
          <p:cNvPicPr preferRelativeResize="0"/>
          <p:nvPr/>
        </p:nvPicPr>
        <p:blipFill rotWithShape="1">
          <a:blip r:embed="rId3">
            <a:alphaModFix/>
          </a:blip>
          <a:srcRect b="4707" l="2677" r="2715" t="4242"/>
          <a:stretch/>
        </p:blipFill>
        <p:spPr>
          <a:xfrm>
            <a:off x="1104225" y="756825"/>
            <a:ext cx="7233327" cy="4168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/>
          <p:nvPr>
            <p:ph idx="4294967295" type="title"/>
          </p:nvPr>
        </p:nvSpPr>
        <p:spPr>
          <a:xfrm>
            <a:off x="1930925" y="46650"/>
            <a:ext cx="568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2"/>
                </a:solidFill>
              </a:rPr>
              <a:t>Alice - </a:t>
            </a:r>
            <a:r>
              <a:rPr lang="en" sz="2000">
                <a:solidFill>
                  <a:schemeClr val="lt2"/>
                </a:solidFill>
              </a:rPr>
              <a:t>Pre-Professional Graduate Student</a:t>
            </a:r>
            <a:endParaRPr sz="20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288" name="Google Shape;2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900" y="667850"/>
            <a:ext cx="7266191" cy="421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/>
          <p:nvPr>
            <p:ph type="title"/>
          </p:nvPr>
        </p:nvSpPr>
        <p:spPr>
          <a:xfrm>
            <a:off x="720000" y="421850"/>
            <a:ext cx="502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Virtual Learning has Affected Burnout</a:t>
            </a:r>
            <a:endParaRPr/>
          </a:p>
        </p:txBody>
      </p:sp>
      <p:sp>
        <p:nvSpPr>
          <p:cNvPr id="294" name="Google Shape;294;p50"/>
          <p:cNvSpPr txBox="1"/>
          <p:nvPr>
            <p:ph idx="2" type="title"/>
          </p:nvPr>
        </p:nvSpPr>
        <p:spPr>
          <a:xfrm>
            <a:off x="796200" y="2014725"/>
            <a:ext cx="27501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62.5%</a:t>
            </a:r>
            <a:endParaRPr/>
          </a:p>
        </p:txBody>
      </p:sp>
      <p:sp>
        <p:nvSpPr>
          <p:cNvPr id="295" name="Google Shape;295;p50"/>
          <p:cNvSpPr txBox="1"/>
          <p:nvPr>
            <p:ph idx="1" type="subTitle"/>
          </p:nvPr>
        </p:nvSpPr>
        <p:spPr>
          <a:xfrm>
            <a:off x="778350" y="2786250"/>
            <a:ext cx="26547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reported that virtual learning alleviated* their traditional stressors</a:t>
            </a:r>
            <a:endParaRPr/>
          </a:p>
        </p:txBody>
      </p:sp>
      <p:sp>
        <p:nvSpPr>
          <p:cNvPr id="296" name="Google Shape;296;p50"/>
          <p:cNvSpPr txBox="1"/>
          <p:nvPr>
            <p:ph idx="3" type="title"/>
          </p:nvPr>
        </p:nvSpPr>
        <p:spPr>
          <a:xfrm>
            <a:off x="5587875" y="2014725"/>
            <a:ext cx="23160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</a:t>
            </a:r>
            <a:endParaRPr/>
          </a:p>
        </p:txBody>
      </p:sp>
      <p:sp>
        <p:nvSpPr>
          <p:cNvPr id="297" name="Google Shape;297;p50"/>
          <p:cNvSpPr txBox="1"/>
          <p:nvPr>
            <p:ph idx="4" type="subTitle"/>
          </p:nvPr>
        </p:nvSpPr>
        <p:spPr>
          <a:xfrm>
            <a:off x="5418527" y="2786250"/>
            <a:ext cx="26547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reported that virtual learning led to acute burnout</a:t>
            </a:r>
            <a:endParaRPr/>
          </a:p>
        </p:txBody>
      </p:sp>
      <p:sp>
        <p:nvSpPr>
          <p:cNvPr id="298" name="Google Shape;298;p50"/>
          <p:cNvSpPr txBox="1"/>
          <p:nvPr>
            <p:ph idx="2" type="title"/>
          </p:nvPr>
        </p:nvSpPr>
        <p:spPr>
          <a:xfrm>
            <a:off x="3433125" y="2052675"/>
            <a:ext cx="19854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</a:rPr>
              <a:t>and yet</a:t>
            </a:r>
            <a:endParaRPr b="1" sz="3600">
              <a:solidFill>
                <a:schemeClr val="accent2"/>
              </a:solidFill>
            </a:endParaRPr>
          </a:p>
        </p:txBody>
      </p:sp>
      <p:sp>
        <p:nvSpPr>
          <p:cNvPr id="299" name="Google Shape;299;p50"/>
          <p:cNvSpPr txBox="1"/>
          <p:nvPr>
            <p:ph idx="1" type="subTitle"/>
          </p:nvPr>
        </p:nvSpPr>
        <p:spPr>
          <a:xfrm>
            <a:off x="7333225" y="4686650"/>
            <a:ext cx="1905000" cy="3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*to any degree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05" name="Google Shape;305;p51"/>
          <p:cNvSpPr txBox="1"/>
          <p:nvPr>
            <p:ph idx="1" type="subTitle"/>
          </p:nvPr>
        </p:nvSpPr>
        <p:spPr>
          <a:xfrm>
            <a:off x="2086125" y="17344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Zoom is both better and worse for student’s health-- :) better accommodations but also :( loneliness </a:t>
            </a:r>
            <a:endParaRPr sz="1400"/>
          </a:p>
        </p:txBody>
      </p:sp>
      <p:sp>
        <p:nvSpPr>
          <p:cNvPr id="306" name="Google Shape;306;p51"/>
          <p:cNvSpPr txBox="1"/>
          <p:nvPr>
            <p:ph idx="2" type="subTitle"/>
          </p:nvPr>
        </p:nvSpPr>
        <p:spPr>
          <a:xfrm>
            <a:off x="5715150" y="17344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Some people don’t associate unhealthy levels of stress with burnout</a:t>
            </a:r>
            <a:endParaRPr sz="1700"/>
          </a:p>
        </p:txBody>
      </p:sp>
      <p:sp>
        <p:nvSpPr>
          <p:cNvPr id="307" name="Google Shape;307;p51"/>
          <p:cNvSpPr txBox="1"/>
          <p:nvPr>
            <p:ph idx="3" type="subTitle"/>
          </p:nvPr>
        </p:nvSpPr>
        <p:spPr>
          <a:xfrm>
            <a:off x="2086125" y="14171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TENSIONS</a:t>
            </a:r>
            <a:endParaRPr/>
          </a:p>
        </p:txBody>
      </p:sp>
      <p:sp>
        <p:nvSpPr>
          <p:cNvPr id="308" name="Google Shape;308;p51"/>
          <p:cNvSpPr txBox="1"/>
          <p:nvPr>
            <p:ph idx="4" type="subTitle"/>
          </p:nvPr>
        </p:nvSpPr>
        <p:spPr>
          <a:xfrm>
            <a:off x="5715150" y="14171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SURPRISES</a:t>
            </a:r>
            <a:endParaRPr/>
          </a:p>
        </p:txBody>
      </p:sp>
      <p:sp>
        <p:nvSpPr>
          <p:cNvPr id="309" name="Google Shape;309;p51"/>
          <p:cNvSpPr txBox="1"/>
          <p:nvPr>
            <p:ph idx="5" type="subTitle"/>
          </p:nvPr>
        </p:nvSpPr>
        <p:spPr>
          <a:xfrm>
            <a:off x="2086125" y="30965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Several students reported that Zoom improved their </a:t>
            </a:r>
            <a:r>
              <a:rPr lang="en" sz="1400"/>
              <a:t>relationships. O</a:t>
            </a:r>
            <a:r>
              <a:rPr lang="en" sz="1400"/>
              <a:t>ne student noted no significant changes in learning, just physical limitations.</a:t>
            </a:r>
            <a:endParaRPr sz="1400"/>
          </a:p>
        </p:txBody>
      </p:sp>
      <p:sp>
        <p:nvSpPr>
          <p:cNvPr id="310" name="Google Shape;310;p51"/>
          <p:cNvSpPr txBox="1"/>
          <p:nvPr>
            <p:ph idx="6" type="subTitle"/>
          </p:nvPr>
        </p:nvSpPr>
        <p:spPr>
          <a:xfrm>
            <a:off x="5715150" y="30965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Landscape of burnout is changing due to Zoom fatigue. </a:t>
            </a:r>
            <a:r>
              <a:rPr lang="en" sz="1400"/>
              <a:t>The difference between traditional stress  &amp; Zoom fatigue</a:t>
            </a:r>
            <a:r>
              <a:rPr lang="en" sz="1400"/>
              <a:t> is that people can no longer escape their problems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11" name="Google Shape;311;p51"/>
          <p:cNvSpPr txBox="1"/>
          <p:nvPr>
            <p:ph idx="7" type="subTitle"/>
          </p:nvPr>
        </p:nvSpPr>
        <p:spPr>
          <a:xfrm>
            <a:off x="2086125" y="277925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CONTRADICTIONS</a:t>
            </a:r>
            <a:endParaRPr/>
          </a:p>
        </p:txBody>
      </p:sp>
      <p:sp>
        <p:nvSpPr>
          <p:cNvPr id="312" name="Google Shape;312;p51"/>
          <p:cNvSpPr txBox="1"/>
          <p:nvPr>
            <p:ph idx="8" type="subTitle"/>
          </p:nvPr>
        </p:nvSpPr>
        <p:spPr>
          <a:xfrm>
            <a:off x="5715150" y="277925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INSIGHTS</a:t>
            </a:r>
            <a:endParaRPr/>
          </a:p>
        </p:txBody>
      </p:sp>
      <p:sp>
        <p:nvSpPr>
          <p:cNvPr id="313" name="Google Shape;313;p51"/>
          <p:cNvSpPr/>
          <p:nvPr/>
        </p:nvSpPr>
        <p:spPr>
          <a:xfrm>
            <a:off x="1981350" y="1408575"/>
            <a:ext cx="26525" cy="937598"/>
          </a:xfrm>
          <a:custGeom>
            <a:rect b="b" l="l" r="r" t="t"/>
            <a:pathLst>
              <a:path extrusionOk="0" h="31989" w="1061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1"/>
          <p:cNvSpPr/>
          <p:nvPr/>
        </p:nvSpPr>
        <p:spPr>
          <a:xfrm>
            <a:off x="5610375" y="1408575"/>
            <a:ext cx="26525" cy="937598"/>
          </a:xfrm>
          <a:custGeom>
            <a:rect b="b" l="l" r="r" t="t"/>
            <a:pathLst>
              <a:path extrusionOk="0" h="31989" w="1061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1"/>
          <p:cNvSpPr/>
          <p:nvPr/>
        </p:nvSpPr>
        <p:spPr>
          <a:xfrm>
            <a:off x="1981350" y="2770650"/>
            <a:ext cx="26525" cy="937598"/>
          </a:xfrm>
          <a:custGeom>
            <a:rect b="b" l="l" r="r" t="t"/>
            <a:pathLst>
              <a:path extrusionOk="0" h="31989" w="1061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1"/>
          <p:cNvSpPr/>
          <p:nvPr/>
        </p:nvSpPr>
        <p:spPr>
          <a:xfrm>
            <a:off x="5610375" y="2770650"/>
            <a:ext cx="26525" cy="937598"/>
          </a:xfrm>
          <a:custGeom>
            <a:rect b="b" l="l" r="r" t="t"/>
            <a:pathLst>
              <a:path extrusionOk="0" h="31989" w="1061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rgbClr val="D84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51"/>
          <p:cNvGrpSpPr/>
          <p:nvPr/>
        </p:nvGrpSpPr>
        <p:grpSpPr>
          <a:xfrm>
            <a:off x="1383922" y="1686465"/>
            <a:ext cx="385049" cy="381803"/>
            <a:chOff x="-47529700" y="2342000"/>
            <a:chExt cx="302450" cy="299900"/>
          </a:xfrm>
        </p:grpSpPr>
        <p:sp>
          <p:nvSpPr>
            <p:cNvPr id="318" name="Google Shape;318;p51"/>
            <p:cNvSpPr/>
            <p:nvPr/>
          </p:nvSpPr>
          <p:spPr>
            <a:xfrm>
              <a:off x="-47529700" y="2342000"/>
              <a:ext cx="302450" cy="299900"/>
            </a:xfrm>
            <a:custGeom>
              <a:rect b="b" l="l" r="r" t="t"/>
              <a:pathLst>
                <a:path extrusionOk="0" h="11996" w="12098">
                  <a:moveTo>
                    <a:pt x="7530" y="725"/>
                  </a:moveTo>
                  <a:cubicBezTo>
                    <a:pt x="9672" y="725"/>
                    <a:pt x="11405" y="2457"/>
                    <a:pt x="11405" y="4568"/>
                  </a:cubicBezTo>
                  <a:cubicBezTo>
                    <a:pt x="11405" y="6711"/>
                    <a:pt x="9672" y="8443"/>
                    <a:pt x="7530" y="8443"/>
                  </a:cubicBezTo>
                  <a:cubicBezTo>
                    <a:pt x="5419" y="8443"/>
                    <a:pt x="3686" y="6711"/>
                    <a:pt x="3686" y="4568"/>
                  </a:cubicBezTo>
                  <a:cubicBezTo>
                    <a:pt x="3686" y="2457"/>
                    <a:pt x="5419" y="725"/>
                    <a:pt x="7530" y="725"/>
                  </a:cubicBezTo>
                  <a:close/>
                  <a:moveTo>
                    <a:pt x="4064" y="7530"/>
                  </a:moveTo>
                  <a:cubicBezTo>
                    <a:pt x="4222" y="7719"/>
                    <a:pt x="4379" y="7876"/>
                    <a:pt x="4568" y="8034"/>
                  </a:cubicBezTo>
                  <a:lnTo>
                    <a:pt x="3686" y="8947"/>
                  </a:lnTo>
                  <a:lnTo>
                    <a:pt x="3151" y="8443"/>
                  </a:lnTo>
                  <a:lnTo>
                    <a:pt x="4064" y="7530"/>
                  </a:lnTo>
                  <a:close/>
                  <a:moveTo>
                    <a:pt x="2647" y="8916"/>
                  </a:moveTo>
                  <a:lnTo>
                    <a:pt x="3151" y="9420"/>
                  </a:lnTo>
                  <a:lnTo>
                    <a:pt x="1386" y="11184"/>
                  </a:lnTo>
                  <a:cubicBezTo>
                    <a:pt x="1323" y="11247"/>
                    <a:pt x="1237" y="11279"/>
                    <a:pt x="1146" y="11279"/>
                  </a:cubicBezTo>
                  <a:cubicBezTo>
                    <a:pt x="1056" y="11279"/>
                    <a:pt x="961" y="11247"/>
                    <a:pt x="882" y="11184"/>
                  </a:cubicBezTo>
                  <a:cubicBezTo>
                    <a:pt x="756" y="11090"/>
                    <a:pt x="756" y="10838"/>
                    <a:pt x="882" y="10680"/>
                  </a:cubicBezTo>
                  <a:lnTo>
                    <a:pt x="2647" y="8916"/>
                  </a:lnTo>
                  <a:close/>
                  <a:moveTo>
                    <a:pt x="7530" y="0"/>
                  </a:moveTo>
                  <a:cubicBezTo>
                    <a:pt x="5009" y="0"/>
                    <a:pt x="2962" y="2048"/>
                    <a:pt x="2962" y="4568"/>
                  </a:cubicBezTo>
                  <a:cubicBezTo>
                    <a:pt x="2962" y="5450"/>
                    <a:pt x="3214" y="6270"/>
                    <a:pt x="3623" y="6963"/>
                  </a:cubicBezTo>
                  <a:lnTo>
                    <a:pt x="410" y="10208"/>
                  </a:lnTo>
                  <a:cubicBezTo>
                    <a:pt x="0" y="10586"/>
                    <a:pt x="0" y="11279"/>
                    <a:pt x="410" y="11688"/>
                  </a:cubicBezTo>
                  <a:cubicBezTo>
                    <a:pt x="599" y="11893"/>
                    <a:pt x="867" y="11996"/>
                    <a:pt x="1138" y="11996"/>
                  </a:cubicBezTo>
                  <a:cubicBezTo>
                    <a:pt x="1410" y="11996"/>
                    <a:pt x="1686" y="11893"/>
                    <a:pt x="1890" y="11688"/>
                  </a:cubicBezTo>
                  <a:lnTo>
                    <a:pt x="5135" y="8475"/>
                  </a:lnTo>
                  <a:cubicBezTo>
                    <a:pt x="5829" y="8916"/>
                    <a:pt x="6679" y="9137"/>
                    <a:pt x="7530" y="9137"/>
                  </a:cubicBezTo>
                  <a:cubicBezTo>
                    <a:pt x="10050" y="9137"/>
                    <a:pt x="12098" y="7089"/>
                    <a:pt x="12098" y="4568"/>
                  </a:cubicBezTo>
                  <a:cubicBezTo>
                    <a:pt x="12098" y="2048"/>
                    <a:pt x="10050" y="0"/>
                    <a:pt x="7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1"/>
            <p:cNvSpPr/>
            <p:nvPr/>
          </p:nvSpPr>
          <p:spPr>
            <a:xfrm>
              <a:off x="-47404475" y="2395550"/>
              <a:ext cx="124475" cy="123675"/>
            </a:xfrm>
            <a:custGeom>
              <a:rect b="b" l="l" r="r" t="t"/>
              <a:pathLst>
                <a:path extrusionOk="0" h="4947" w="4979">
                  <a:moveTo>
                    <a:pt x="2804" y="2080"/>
                  </a:moveTo>
                  <a:cubicBezTo>
                    <a:pt x="2678" y="2395"/>
                    <a:pt x="2458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8" y="694"/>
                  </a:moveTo>
                  <a:cubicBezTo>
                    <a:pt x="2300" y="694"/>
                    <a:pt x="2678" y="977"/>
                    <a:pt x="2804" y="1418"/>
                  </a:cubicBezTo>
                  <a:lnTo>
                    <a:pt x="1828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41"/>
                  </a:lnTo>
                  <a:cubicBezTo>
                    <a:pt x="1072" y="2584"/>
                    <a:pt x="757" y="2206"/>
                    <a:pt x="757" y="1765"/>
                  </a:cubicBezTo>
                  <a:cubicBezTo>
                    <a:pt x="757" y="1166"/>
                    <a:pt x="1229" y="694"/>
                    <a:pt x="1828" y="694"/>
                  </a:cubicBezTo>
                  <a:close/>
                  <a:moveTo>
                    <a:pt x="4254" y="2080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4" y="3308"/>
                    <a:pt x="3371" y="2804"/>
                    <a:pt x="3498" y="2080"/>
                  </a:cubicBezTo>
                  <a:close/>
                  <a:moveTo>
                    <a:pt x="1796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15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96" y="4947"/>
                  </a:cubicBezTo>
                  <a:lnTo>
                    <a:pt x="4569" y="4947"/>
                  </a:lnTo>
                  <a:cubicBezTo>
                    <a:pt x="4789" y="4947"/>
                    <a:pt x="4947" y="4789"/>
                    <a:pt x="4947" y="4600"/>
                  </a:cubicBezTo>
                  <a:lnTo>
                    <a:pt x="4947" y="1796"/>
                  </a:lnTo>
                  <a:cubicBezTo>
                    <a:pt x="4978" y="1576"/>
                    <a:pt x="4821" y="1418"/>
                    <a:pt x="4632" y="1418"/>
                  </a:cubicBezTo>
                  <a:lnTo>
                    <a:pt x="3498" y="1418"/>
                  </a:lnTo>
                  <a:cubicBezTo>
                    <a:pt x="3371" y="631"/>
                    <a:pt x="2647" y="0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" name="Google Shape;320;p51"/>
          <p:cNvGrpSpPr/>
          <p:nvPr/>
        </p:nvGrpSpPr>
        <p:grpSpPr>
          <a:xfrm>
            <a:off x="4994521" y="3027500"/>
            <a:ext cx="421914" cy="423864"/>
            <a:chOff x="-1333975" y="2365850"/>
            <a:chExt cx="292225" cy="293575"/>
          </a:xfrm>
        </p:grpSpPr>
        <p:sp>
          <p:nvSpPr>
            <p:cNvPr id="321" name="Google Shape;321;p51"/>
            <p:cNvSpPr/>
            <p:nvPr/>
          </p:nvSpPr>
          <p:spPr>
            <a:xfrm>
              <a:off x="-1285150" y="2365850"/>
              <a:ext cx="191225" cy="293575"/>
            </a:xfrm>
            <a:custGeom>
              <a:rect b="b" l="l" r="r" t="t"/>
              <a:pathLst>
                <a:path extrusionOk="0" h="11743" w="7649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1"/>
            <p:cNvSpPr/>
            <p:nvPr/>
          </p:nvSpPr>
          <p:spPr>
            <a:xfrm>
              <a:off x="-1076425" y="2452250"/>
              <a:ext cx="34675" cy="18150"/>
            </a:xfrm>
            <a:custGeom>
              <a:rect b="b" l="l" r="r" t="t"/>
              <a:pathLst>
                <a:path extrusionOk="0" h="726" w="1387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51"/>
            <p:cNvSpPr/>
            <p:nvPr/>
          </p:nvSpPr>
          <p:spPr>
            <a:xfrm>
              <a:off x="-1333975" y="2452250"/>
              <a:ext cx="34675" cy="18150"/>
            </a:xfrm>
            <a:custGeom>
              <a:rect b="b" l="l" r="r" t="t"/>
              <a:pathLst>
                <a:path extrusionOk="0" h="726" w="1387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1"/>
            <p:cNvSpPr/>
            <p:nvPr/>
          </p:nvSpPr>
          <p:spPr>
            <a:xfrm>
              <a:off x="-1093750" y="2383050"/>
              <a:ext cx="35450" cy="26575"/>
            </a:xfrm>
            <a:custGeom>
              <a:rect b="b" l="l" r="r" t="t"/>
              <a:pathLst>
                <a:path extrusionOk="0" h="1063" w="1418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1"/>
            <p:cNvSpPr/>
            <p:nvPr/>
          </p:nvSpPr>
          <p:spPr>
            <a:xfrm>
              <a:off x="-1317450" y="2512575"/>
              <a:ext cx="35475" cy="26225"/>
            </a:xfrm>
            <a:custGeom>
              <a:rect b="b" l="l" r="r" t="t"/>
              <a:pathLst>
                <a:path extrusionOk="0" h="1049" w="1419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1"/>
            <p:cNvSpPr/>
            <p:nvPr/>
          </p:nvSpPr>
          <p:spPr>
            <a:xfrm>
              <a:off x="-1092975" y="2512575"/>
              <a:ext cx="34675" cy="25525"/>
            </a:xfrm>
            <a:custGeom>
              <a:rect b="b" l="l" r="r" t="t"/>
              <a:pathLst>
                <a:path extrusionOk="0" h="1021" w="1387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51"/>
            <p:cNvSpPr/>
            <p:nvPr/>
          </p:nvSpPr>
          <p:spPr>
            <a:xfrm>
              <a:off x="-1316650" y="2383750"/>
              <a:ext cx="34675" cy="25525"/>
            </a:xfrm>
            <a:custGeom>
              <a:rect b="b" l="l" r="r" t="t"/>
              <a:pathLst>
                <a:path extrusionOk="0" h="1021" w="1387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1"/>
            <p:cNvSpPr/>
            <p:nvPr/>
          </p:nvSpPr>
          <p:spPr>
            <a:xfrm>
              <a:off x="-1239475" y="2401575"/>
              <a:ext cx="102425" cy="153100"/>
            </a:xfrm>
            <a:custGeom>
              <a:rect b="b" l="l" r="r" t="t"/>
              <a:pathLst>
                <a:path extrusionOk="0" h="6124" w="4097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51"/>
          <p:cNvGrpSpPr/>
          <p:nvPr/>
        </p:nvGrpSpPr>
        <p:grpSpPr>
          <a:xfrm>
            <a:off x="5026440" y="1694256"/>
            <a:ext cx="358056" cy="366240"/>
            <a:chOff x="-59475600" y="2658625"/>
            <a:chExt cx="309550" cy="316625"/>
          </a:xfrm>
        </p:grpSpPr>
        <p:sp>
          <p:nvSpPr>
            <p:cNvPr id="330" name="Google Shape;330;p51"/>
            <p:cNvSpPr/>
            <p:nvPr/>
          </p:nvSpPr>
          <p:spPr>
            <a:xfrm>
              <a:off x="-59427550" y="2913025"/>
              <a:ext cx="19700" cy="19700"/>
            </a:xfrm>
            <a:custGeom>
              <a:rect b="b" l="l" r="r" t="t"/>
              <a:pathLst>
                <a:path extrusionOk="0" h="788" w="788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1"/>
            <p:cNvSpPr/>
            <p:nvPr/>
          </p:nvSpPr>
          <p:spPr>
            <a:xfrm>
              <a:off x="-59428350" y="2699575"/>
              <a:ext cx="20500" cy="152825"/>
            </a:xfrm>
            <a:custGeom>
              <a:rect b="b" l="l" r="r" t="t"/>
              <a:pathLst>
                <a:path extrusionOk="0" h="6113" w="82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1"/>
            <p:cNvSpPr/>
            <p:nvPr/>
          </p:nvSpPr>
          <p:spPr>
            <a:xfrm>
              <a:off x="-59330675" y="2913025"/>
              <a:ext cx="19700" cy="19700"/>
            </a:xfrm>
            <a:custGeom>
              <a:rect b="b" l="l" r="r" t="t"/>
              <a:pathLst>
                <a:path extrusionOk="0" h="788" w="788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1"/>
            <p:cNvSpPr/>
            <p:nvPr/>
          </p:nvSpPr>
          <p:spPr>
            <a:xfrm>
              <a:off x="-59330675" y="2699575"/>
              <a:ext cx="20500" cy="152825"/>
            </a:xfrm>
            <a:custGeom>
              <a:rect b="b" l="l" r="r" t="t"/>
              <a:pathLst>
                <a:path extrusionOk="0" h="6113" w="82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1"/>
            <p:cNvSpPr/>
            <p:nvPr/>
          </p:nvSpPr>
          <p:spPr>
            <a:xfrm>
              <a:off x="-59475600" y="2658625"/>
              <a:ext cx="309550" cy="316625"/>
            </a:xfrm>
            <a:custGeom>
              <a:rect b="b" l="l" r="r" t="t"/>
              <a:pathLst>
                <a:path extrusionOk="0" h="12665" w="12382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1"/>
            <p:cNvSpPr/>
            <p:nvPr/>
          </p:nvSpPr>
          <p:spPr>
            <a:xfrm>
              <a:off x="-59234600" y="2913025"/>
              <a:ext cx="19725" cy="19700"/>
            </a:xfrm>
            <a:custGeom>
              <a:rect b="b" l="l" r="r" t="t"/>
              <a:pathLst>
                <a:path extrusionOk="0" h="788" w="789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1"/>
            <p:cNvSpPr/>
            <p:nvPr/>
          </p:nvSpPr>
          <p:spPr>
            <a:xfrm>
              <a:off x="-59235375" y="2699575"/>
              <a:ext cx="20500" cy="152825"/>
            </a:xfrm>
            <a:custGeom>
              <a:rect b="b" l="l" r="r" t="t"/>
              <a:pathLst>
                <a:path extrusionOk="0" h="6113" w="82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51"/>
          <p:cNvGrpSpPr/>
          <p:nvPr/>
        </p:nvGrpSpPr>
        <p:grpSpPr>
          <a:xfrm>
            <a:off x="1400143" y="3062852"/>
            <a:ext cx="352617" cy="353193"/>
            <a:chOff x="-30805300" y="2298675"/>
            <a:chExt cx="290650" cy="291125"/>
          </a:xfrm>
        </p:grpSpPr>
        <p:sp>
          <p:nvSpPr>
            <p:cNvPr id="338" name="Google Shape;338;p51"/>
            <p:cNvSpPr/>
            <p:nvPr/>
          </p:nvSpPr>
          <p:spPr>
            <a:xfrm>
              <a:off x="-30720225" y="241917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39" name="Google Shape;339;p51"/>
            <p:cNvSpPr/>
            <p:nvPr/>
          </p:nvSpPr>
          <p:spPr>
            <a:xfrm>
              <a:off x="-30635175" y="2453250"/>
              <a:ext cx="87450" cy="69125"/>
            </a:xfrm>
            <a:custGeom>
              <a:rect b="b" l="l" r="r" t="t"/>
              <a:pathLst>
                <a:path extrusionOk="0" h="2765" w="3498">
                  <a:moveTo>
                    <a:pt x="3124" y="0"/>
                  </a:moveTo>
                  <a:cubicBezTo>
                    <a:pt x="3033" y="0"/>
                    <a:pt x="2946" y="40"/>
                    <a:pt x="2899" y="118"/>
                  </a:cubicBezTo>
                  <a:lnTo>
                    <a:pt x="1040" y="1946"/>
                  </a:lnTo>
                  <a:lnTo>
                    <a:pt x="599" y="1505"/>
                  </a:lnTo>
                  <a:cubicBezTo>
                    <a:pt x="536" y="1442"/>
                    <a:pt x="450" y="1410"/>
                    <a:pt x="363" y="1410"/>
                  </a:cubicBezTo>
                  <a:cubicBezTo>
                    <a:pt x="276" y="1410"/>
                    <a:pt x="190" y="1442"/>
                    <a:pt x="127" y="1505"/>
                  </a:cubicBezTo>
                  <a:cubicBezTo>
                    <a:pt x="1" y="1631"/>
                    <a:pt x="1" y="1851"/>
                    <a:pt x="127" y="1977"/>
                  </a:cubicBezTo>
                  <a:lnTo>
                    <a:pt x="788" y="2639"/>
                  </a:lnTo>
                  <a:cubicBezTo>
                    <a:pt x="883" y="2733"/>
                    <a:pt x="977" y="2765"/>
                    <a:pt x="1040" y="2765"/>
                  </a:cubicBezTo>
                  <a:cubicBezTo>
                    <a:pt x="1103" y="2765"/>
                    <a:pt x="1198" y="2733"/>
                    <a:pt x="1261" y="2639"/>
                  </a:cubicBezTo>
                  <a:lnTo>
                    <a:pt x="3372" y="591"/>
                  </a:lnTo>
                  <a:cubicBezTo>
                    <a:pt x="3498" y="496"/>
                    <a:pt x="3498" y="244"/>
                    <a:pt x="3372" y="118"/>
                  </a:cubicBezTo>
                  <a:cubicBezTo>
                    <a:pt x="3309" y="40"/>
                    <a:pt x="3214" y="0"/>
                    <a:pt x="3124" y="0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40" name="Google Shape;340;p51"/>
            <p:cNvSpPr/>
            <p:nvPr/>
          </p:nvSpPr>
          <p:spPr>
            <a:xfrm>
              <a:off x="-30805300" y="2298675"/>
              <a:ext cx="290650" cy="291125"/>
            </a:xfrm>
            <a:custGeom>
              <a:rect b="b" l="l" r="r" t="t"/>
              <a:pathLst>
                <a:path extrusionOk="0" h="11645" w="11626">
                  <a:moveTo>
                    <a:pt x="5797" y="630"/>
                  </a:moveTo>
                  <a:cubicBezTo>
                    <a:pt x="6333" y="630"/>
                    <a:pt x="6806" y="1103"/>
                    <a:pt x="6806" y="1670"/>
                  </a:cubicBezTo>
                  <a:lnTo>
                    <a:pt x="6806" y="4096"/>
                  </a:lnTo>
                  <a:lnTo>
                    <a:pt x="6459" y="4096"/>
                  </a:lnTo>
                  <a:cubicBezTo>
                    <a:pt x="5514" y="4096"/>
                    <a:pt x="4758" y="4852"/>
                    <a:pt x="4758" y="5797"/>
                  </a:cubicBezTo>
                  <a:lnTo>
                    <a:pt x="4758" y="6144"/>
                  </a:lnTo>
                  <a:lnTo>
                    <a:pt x="3088" y="6144"/>
                  </a:lnTo>
                  <a:lnTo>
                    <a:pt x="3088" y="6207"/>
                  </a:lnTo>
                  <a:cubicBezTo>
                    <a:pt x="2993" y="6207"/>
                    <a:pt x="2930" y="6238"/>
                    <a:pt x="2836" y="6270"/>
                  </a:cubicBezTo>
                  <a:lnTo>
                    <a:pt x="2017" y="7057"/>
                  </a:lnTo>
                  <a:lnTo>
                    <a:pt x="2017" y="6490"/>
                  </a:lnTo>
                  <a:cubicBezTo>
                    <a:pt x="2017" y="6301"/>
                    <a:pt x="1859" y="6144"/>
                    <a:pt x="1670" y="6144"/>
                  </a:cubicBezTo>
                  <a:cubicBezTo>
                    <a:pt x="1103" y="6144"/>
                    <a:pt x="631" y="5671"/>
                    <a:pt x="631" y="5136"/>
                  </a:cubicBezTo>
                  <a:lnTo>
                    <a:pt x="631" y="1670"/>
                  </a:lnTo>
                  <a:cubicBezTo>
                    <a:pt x="631" y="1103"/>
                    <a:pt x="1103" y="630"/>
                    <a:pt x="1670" y="630"/>
                  </a:cubicBezTo>
                  <a:close/>
                  <a:moveTo>
                    <a:pt x="9925" y="4852"/>
                  </a:moveTo>
                  <a:cubicBezTo>
                    <a:pt x="10492" y="4852"/>
                    <a:pt x="10964" y="5325"/>
                    <a:pt x="10964" y="5860"/>
                  </a:cubicBezTo>
                  <a:lnTo>
                    <a:pt x="10964" y="8601"/>
                  </a:lnTo>
                  <a:cubicBezTo>
                    <a:pt x="10964" y="9137"/>
                    <a:pt x="10492" y="9609"/>
                    <a:pt x="9925" y="9609"/>
                  </a:cubicBezTo>
                  <a:lnTo>
                    <a:pt x="8538" y="9609"/>
                  </a:lnTo>
                  <a:cubicBezTo>
                    <a:pt x="8475" y="9609"/>
                    <a:pt x="8349" y="9672"/>
                    <a:pt x="8318" y="9735"/>
                  </a:cubicBezTo>
                  <a:lnTo>
                    <a:pt x="7530" y="10523"/>
                  </a:lnTo>
                  <a:lnTo>
                    <a:pt x="7530" y="9987"/>
                  </a:lnTo>
                  <a:cubicBezTo>
                    <a:pt x="7530" y="9767"/>
                    <a:pt x="7373" y="9609"/>
                    <a:pt x="7184" y="9609"/>
                  </a:cubicBezTo>
                  <a:lnTo>
                    <a:pt x="6491" y="9609"/>
                  </a:lnTo>
                  <a:cubicBezTo>
                    <a:pt x="5955" y="9609"/>
                    <a:pt x="5482" y="9137"/>
                    <a:pt x="5482" y="8601"/>
                  </a:cubicBezTo>
                  <a:lnTo>
                    <a:pt x="5482" y="5860"/>
                  </a:lnTo>
                  <a:cubicBezTo>
                    <a:pt x="5482" y="5325"/>
                    <a:pt x="5955" y="4852"/>
                    <a:pt x="6491" y="4852"/>
                  </a:cubicBezTo>
                  <a:close/>
                  <a:moveTo>
                    <a:pt x="1702" y="0"/>
                  </a:moveTo>
                  <a:cubicBezTo>
                    <a:pt x="757" y="0"/>
                    <a:pt x="1" y="756"/>
                    <a:pt x="1" y="1702"/>
                  </a:cubicBezTo>
                  <a:lnTo>
                    <a:pt x="1" y="5167"/>
                  </a:lnTo>
                  <a:cubicBezTo>
                    <a:pt x="1" y="5986"/>
                    <a:pt x="599" y="6711"/>
                    <a:pt x="1387" y="6868"/>
                  </a:cubicBezTo>
                  <a:lnTo>
                    <a:pt x="1387" y="7940"/>
                  </a:lnTo>
                  <a:cubicBezTo>
                    <a:pt x="1387" y="8034"/>
                    <a:pt x="1450" y="8192"/>
                    <a:pt x="1576" y="8255"/>
                  </a:cubicBezTo>
                  <a:cubicBezTo>
                    <a:pt x="1618" y="8265"/>
                    <a:pt x="1663" y="8272"/>
                    <a:pt x="1708" y="8272"/>
                  </a:cubicBezTo>
                  <a:cubicBezTo>
                    <a:pt x="1796" y="8272"/>
                    <a:pt x="1880" y="8244"/>
                    <a:pt x="1922" y="8160"/>
                  </a:cubicBezTo>
                  <a:lnTo>
                    <a:pt x="3246" y="6900"/>
                  </a:lnTo>
                  <a:lnTo>
                    <a:pt x="4821" y="6900"/>
                  </a:lnTo>
                  <a:lnTo>
                    <a:pt x="4821" y="8601"/>
                  </a:lnTo>
                  <a:cubicBezTo>
                    <a:pt x="4821" y="9546"/>
                    <a:pt x="5545" y="10302"/>
                    <a:pt x="6491" y="10302"/>
                  </a:cubicBezTo>
                  <a:lnTo>
                    <a:pt x="6869" y="10302"/>
                  </a:lnTo>
                  <a:lnTo>
                    <a:pt x="6869" y="11311"/>
                  </a:lnTo>
                  <a:cubicBezTo>
                    <a:pt x="6869" y="11468"/>
                    <a:pt x="6932" y="11594"/>
                    <a:pt x="7058" y="11626"/>
                  </a:cubicBezTo>
                  <a:cubicBezTo>
                    <a:pt x="7104" y="11637"/>
                    <a:pt x="7154" y="11644"/>
                    <a:pt x="7202" y="11644"/>
                  </a:cubicBezTo>
                  <a:cubicBezTo>
                    <a:pt x="7286" y="11644"/>
                    <a:pt x="7364" y="11623"/>
                    <a:pt x="7404" y="11563"/>
                  </a:cubicBezTo>
                  <a:lnTo>
                    <a:pt x="8664" y="10302"/>
                  </a:lnTo>
                  <a:lnTo>
                    <a:pt x="9925" y="10302"/>
                  </a:lnTo>
                  <a:cubicBezTo>
                    <a:pt x="10870" y="10302"/>
                    <a:pt x="11626" y="9546"/>
                    <a:pt x="11626" y="8601"/>
                  </a:cubicBezTo>
                  <a:lnTo>
                    <a:pt x="11626" y="5892"/>
                  </a:lnTo>
                  <a:cubicBezTo>
                    <a:pt x="11626" y="4884"/>
                    <a:pt x="10870" y="4159"/>
                    <a:pt x="9925" y="4159"/>
                  </a:cubicBezTo>
                  <a:lnTo>
                    <a:pt x="7530" y="4159"/>
                  </a:lnTo>
                  <a:lnTo>
                    <a:pt x="7530" y="1702"/>
                  </a:lnTo>
                  <a:cubicBezTo>
                    <a:pt x="7530" y="756"/>
                    <a:pt x="6774" y="0"/>
                    <a:pt x="5829" y="0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41" name="Google Shape;341;p51"/>
            <p:cNvSpPr/>
            <p:nvPr/>
          </p:nvSpPr>
          <p:spPr>
            <a:xfrm>
              <a:off x="-30737575" y="2332550"/>
              <a:ext cx="53600" cy="69325"/>
            </a:xfrm>
            <a:custGeom>
              <a:rect b="b" l="l" r="r" t="t"/>
              <a:pathLst>
                <a:path extrusionOk="0" h="2773" w="2144">
                  <a:moveTo>
                    <a:pt x="1041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197"/>
                    <a:pt x="158" y="1355"/>
                    <a:pt x="379" y="1355"/>
                  </a:cubicBezTo>
                  <a:cubicBezTo>
                    <a:pt x="568" y="1355"/>
                    <a:pt x="726" y="1197"/>
                    <a:pt x="726" y="1008"/>
                  </a:cubicBezTo>
                  <a:cubicBezTo>
                    <a:pt x="726" y="819"/>
                    <a:pt x="883" y="662"/>
                    <a:pt x="1072" y="662"/>
                  </a:cubicBezTo>
                  <a:cubicBezTo>
                    <a:pt x="1293" y="662"/>
                    <a:pt x="1450" y="819"/>
                    <a:pt x="1450" y="1008"/>
                  </a:cubicBezTo>
                  <a:cubicBezTo>
                    <a:pt x="1450" y="1103"/>
                    <a:pt x="1324" y="1292"/>
                    <a:pt x="1198" y="1323"/>
                  </a:cubicBezTo>
                  <a:cubicBezTo>
                    <a:pt x="915" y="1449"/>
                    <a:pt x="757" y="1701"/>
                    <a:pt x="757" y="1953"/>
                  </a:cubicBezTo>
                  <a:lnTo>
                    <a:pt x="757" y="2426"/>
                  </a:lnTo>
                  <a:cubicBezTo>
                    <a:pt x="757" y="2615"/>
                    <a:pt x="915" y="2772"/>
                    <a:pt x="1135" y="2772"/>
                  </a:cubicBezTo>
                  <a:cubicBezTo>
                    <a:pt x="1324" y="2772"/>
                    <a:pt x="1482" y="2615"/>
                    <a:pt x="1482" y="2426"/>
                  </a:cubicBezTo>
                  <a:lnTo>
                    <a:pt x="1482" y="1953"/>
                  </a:lnTo>
                  <a:cubicBezTo>
                    <a:pt x="1860" y="1796"/>
                    <a:pt x="2143" y="1418"/>
                    <a:pt x="2143" y="1008"/>
                  </a:cubicBezTo>
                  <a:cubicBezTo>
                    <a:pt x="2049" y="473"/>
                    <a:pt x="1576" y="0"/>
                    <a:pt x="1041" y="0"/>
                  </a:cubicBezTo>
                  <a:close/>
                </a:path>
              </a:pathLst>
            </a:custGeom>
            <a:solidFill>
              <a:srgbClr val="EBB5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Meeting by Slidesgo">
  <a:themeElements>
    <a:clrScheme name="Simple Light">
      <a:dk1>
        <a:srgbClr val="000000"/>
      </a:dk1>
      <a:lt1>
        <a:srgbClr val="FFFFFF"/>
      </a:lt1>
      <a:dk2>
        <a:srgbClr val="637B7F"/>
      </a:dk2>
      <a:lt2>
        <a:srgbClr val="EBB55A"/>
      </a:lt2>
      <a:accent1>
        <a:srgbClr val="D84E2E"/>
      </a:accent1>
      <a:accent2>
        <a:srgbClr val="637B7F"/>
      </a:accent2>
      <a:accent3>
        <a:srgbClr val="EBB55A"/>
      </a:accent3>
      <a:accent4>
        <a:srgbClr val="D84E2E"/>
      </a:accent4>
      <a:accent5>
        <a:srgbClr val="637B7F"/>
      </a:accent5>
      <a:accent6>
        <a:srgbClr val="EBB55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